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09" r:id="rId2"/>
    <p:sldId id="263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091"/>
    <a:srgbClr val="3C90D0"/>
    <a:srgbClr val="F79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1" autoAdjust="0"/>
    <p:restoredTop sz="97483" autoAdjust="0"/>
  </p:normalViewPr>
  <p:slideViewPr>
    <p:cSldViewPr>
      <p:cViewPr>
        <p:scale>
          <a:sx n="125" d="100"/>
          <a:sy n="125" d="100"/>
        </p:scale>
        <p:origin x="-1272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C1EA-AB62-4D18-A883-5DCF14002F07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761C-612F-4D32-87C9-1706E0412E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3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8ACC0-31C6-43A6-B90E-1D45346876B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5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7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3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3435846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Иванов Иван Иванович,</a:t>
            </a:r>
          </a:p>
          <a:p>
            <a:r>
              <a:rPr lang="ru-RU" dirty="0"/>
              <a:t>МБОУ «СШ № 3»</a:t>
            </a:r>
          </a:p>
          <a:p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EEAEB2-49E5-A9D9-678A-CB99F94C60DA}"/>
              </a:ext>
            </a:extLst>
          </p:cNvPr>
          <p:cNvSpPr txBox="1"/>
          <p:nvPr/>
        </p:nvSpPr>
        <p:spPr>
          <a:xfrm>
            <a:off x="1907704" y="2214612"/>
            <a:ext cx="56886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Молодые педагоги дошкольного образования</a:t>
            </a:r>
          </a:p>
        </p:txBody>
      </p:sp>
      <p:pic>
        <p:nvPicPr>
          <p:cNvPr id="5" name="Picture 3" descr="D:\Катя\Мероприятия с педагогами\Педдебют\Педдебют 2025\презентация\педедбют 2025-4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378" y="1131590"/>
            <a:ext cx="517691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116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6C9E0F-7F50-47A8-B410-F43713A16C6C}"/>
              </a:ext>
            </a:extLst>
          </p:cNvPr>
          <p:cNvSpPr txBox="1"/>
          <p:nvPr/>
        </p:nvSpPr>
        <p:spPr>
          <a:xfrm>
            <a:off x="1763688" y="411510"/>
            <a:ext cx="5328592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02000"/>
              </a:lnSpc>
            </a:pPr>
            <a:r>
              <a:rPr lang="ru-RU" sz="2000" b="1" dirty="0">
                <a:ea typeface="Roboto Condensed" panose="02000000000000000000" pitchFamily="2" charset="0"/>
                <a:cs typeface="Open Sans Light"/>
                <a:sym typeface="Open Sans Light"/>
              </a:rPr>
              <a:t>Слайд с цифровыми данными и выводами</a:t>
            </a:r>
          </a:p>
        </p:txBody>
      </p:sp>
    </p:spTree>
    <p:extLst>
      <p:ext uri="{BB962C8B-B14F-4D97-AF65-F5344CB8AC3E}">
        <p14:creationId xmlns:p14="http://schemas.microsoft.com/office/powerpoint/2010/main" val="3721291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10780</TotalTime>
  <Words>22</Words>
  <Application>Microsoft Office PowerPoint</Application>
  <PresentationFormat>Экран (16:9)</PresentationFormat>
  <Paragraphs>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Биктагирова Екатерина Ивановна</dc:creator>
  <cp:lastModifiedBy>Биктагирова Екатерина Ивановна</cp:lastModifiedBy>
  <cp:revision>143</cp:revision>
  <dcterms:created xsi:type="dcterms:W3CDTF">2022-04-07T09:25:57Z</dcterms:created>
  <dcterms:modified xsi:type="dcterms:W3CDTF">2025-01-27T06:56:43Z</dcterms:modified>
</cp:coreProperties>
</file>