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2" r:id="rId2"/>
    <p:sldId id="263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091"/>
    <a:srgbClr val="3C90D0"/>
    <a:srgbClr val="F79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1" autoAdjust="0"/>
    <p:restoredTop sz="97483" autoAdjust="0"/>
  </p:normalViewPr>
  <p:slideViewPr>
    <p:cSldViewPr>
      <p:cViewPr>
        <p:scale>
          <a:sx n="125" d="100"/>
          <a:sy n="125" d="100"/>
        </p:scale>
        <p:origin x="-1272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C1EA-AB62-4D18-A883-5DCF14002F0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1761C-612F-4D32-87C9-1706E041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ACC0-31C6-43A6-B90E-1D45346876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ACC0-31C6-43A6-B90E-1D45346876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1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160588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Иванов Иван Иванович,</a:t>
            </a:r>
          </a:p>
          <a:p>
            <a:r>
              <a:rPr lang="ru-RU" dirty="0"/>
              <a:t>МБОУ «СШ № 3»</a:t>
            </a:r>
          </a:p>
          <a:p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EEAEB2-49E5-A9D9-678A-CB99F94C60DA}"/>
              </a:ext>
            </a:extLst>
          </p:cNvPr>
          <p:cNvSpPr txBox="1"/>
          <p:nvPr/>
        </p:nvSpPr>
        <p:spPr>
          <a:xfrm>
            <a:off x="1907704" y="2357467"/>
            <a:ext cx="5688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Педагог-наставник</a:t>
            </a:r>
          </a:p>
        </p:txBody>
      </p:sp>
      <p:pic>
        <p:nvPicPr>
          <p:cNvPr id="5" name="Picture 3" descr="D:\Катя\Мероприятия с педагогами\Педдебют\Педдебют 2025\презентация\педедбют 2025-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78" y="1131590"/>
            <a:ext cx="517691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78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6C9E0F-7F50-47A8-B410-F43713A16C6C}"/>
              </a:ext>
            </a:extLst>
          </p:cNvPr>
          <p:cNvSpPr txBox="1"/>
          <p:nvPr/>
        </p:nvSpPr>
        <p:spPr>
          <a:xfrm>
            <a:off x="1763688" y="411510"/>
            <a:ext cx="5328592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0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</p:spTree>
    <p:extLst>
      <p:ext uri="{BB962C8B-B14F-4D97-AF65-F5344CB8AC3E}">
        <p14:creationId xmlns:p14="http://schemas.microsoft.com/office/powerpoint/2010/main" val="3721291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10790</TotalTime>
  <Words>19</Words>
  <Application>Microsoft Office PowerPoint</Application>
  <PresentationFormat>Экран (16:9)</PresentationFormat>
  <Paragraphs>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148</cp:revision>
  <dcterms:created xsi:type="dcterms:W3CDTF">2022-04-07T09:25:57Z</dcterms:created>
  <dcterms:modified xsi:type="dcterms:W3CDTF">2025-01-27T06:57:20Z</dcterms:modified>
</cp:coreProperties>
</file>